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311" r:id="rId4"/>
    <p:sldId id="337" r:id="rId5"/>
    <p:sldId id="338" r:id="rId6"/>
    <p:sldId id="339" r:id="rId7"/>
    <p:sldId id="340" r:id="rId8"/>
    <p:sldId id="336" r:id="rId9"/>
    <p:sldId id="341" r:id="rId10"/>
    <p:sldId id="329" r:id="rId11"/>
    <p:sldId id="342" r:id="rId12"/>
    <p:sldId id="343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505" autoAdjust="0"/>
  </p:normalViewPr>
  <p:slideViewPr>
    <p:cSldViewPr snapToGrid="0">
      <p:cViewPr varScale="1">
        <p:scale>
          <a:sx n="72" d="100"/>
          <a:sy n="72" d="100"/>
        </p:scale>
        <p:origin x="9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00CA2-33E9-4DBA-B569-9DA561FAD92E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BE8C1-16AE-4335-8EE1-7E650787E4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876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Модальные окна</a:t>
            </a:r>
            <a:r>
              <a:rPr lang="ru-RU" dirty="0" smtClean="0"/>
              <a:t> (</a:t>
            </a:r>
            <a:r>
              <a:rPr lang="ru-RU" dirty="0" err="1" smtClean="0"/>
              <a:t>Modal</a:t>
            </a:r>
            <a:r>
              <a:rPr lang="ru-RU" dirty="0" smtClean="0"/>
              <a:t>) и </a:t>
            </a:r>
            <a:r>
              <a:rPr lang="ru-RU" b="1" dirty="0" smtClean="0"/>
              <a:t>векторные иконки</a:t>
            </a:r>
            <a:r>
              <a:rPr lang="ru-RU" dirty="0" smtClean="0"/>
              <a:t> (</a:t>
            </a:r>
            <a:r>
              <a:rPr lang="ru-RU" dirty="0" err="1" smtClean="0"/>
              <a:t>react-native-vector-icons</a:t>
            </a:r>
            <a:r>
              <a:rPr lang="ru-RU" dirty="0" smtClean="0"/>
              <a:t>) — важные инструменты для создания пользовательских интерфейсов в мобильных приложениях на </a:t>
            </a:r>
            <a:r>
              <a:rPr lang="ru-RU" dirty="0" err="1" smtClean="0"/>
              <a:t>React</a:t>
            </a:r>
            <a:r>
              <a:rPr lang="ru-RU" dirty="0" smtClean="0"/>
              <a:t> </a:t>
            </a:r>
            <a:r>
              <a:rPr lang="ru-RU" dirty="0" err="1" smtClean="0"/>
              <a:t>Native</a:t>
            </a:r>
            <a:r>
              <a:rPr lang="ru-RU" dirty="0" smtClean="0"/>
              <a:t>. Они помогают улучшить UX, предоставляя удобные способы отображения информации и управления элементами.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16607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13419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Модальные окна</a:t>
            </a:r>
            <a:r>
              <a:rPr lang="ru-RU" dirty="0" smtClean="0"/>
              <a:t> (</a:t>
            </a:r>
            <a:r>
              <a:rPr lang="ru-RU" dirty="0" err="1" smtClean="0"/>
              <a:t>Modal</a:t>
            </a:r>
            <a:r>
              <a:rPr lang="ru-RU" dirty="0" smtClean="0"/>
              <a:t>) и </a:t>
            </a:r>
            <a:r>
              <a:rPr lang="ru-RU" b="1" dirty="0" smtClean="0"/>
              <a:t>векторные иконки</a:t>
            </a:r>
            <a:r>
              <a:rPr lang="ru-RU" dirty="0" smtClean="0"/>
              <a:t> (</a:t>
            </a:r>
            <a:r>
              <a:rPr lang="ru-RU" dirty="0" err="1" smtClean="0"/>
              <a:t>react-native-vector-icons</a:t>
            </a:r>
            <a:r>
              <a:rPr lang="ru-RU" dirty="0" smtClean="0"/>
              <a:t>) — важные инструменты для создания пользовательских интерфейсов в мобильных приложениях на </a:t>
            </a:r>
            <a:r>
              <a:rPr lang="ru-RU" dirty="0" err="1" smtClean="0"/>
              <a:t>React</a:t>
            </a:r>
            <a:r>
              <a:rPr lang="ru-RU" dirty="0" smtClean="0"/>
              <a:t> </a:t>
            </a:r>
            <a:r>
              <a:rPr lang="ru-RU" dirty="0" err="1" smtClean="0"/>
              <a:t>Native</a:t>
            </a:r>
            <a:r>
              <a:rPr lang="ru-RU" dirty="0" smtClean="0"/>
              <a:t>. </a:t>
            </a:r>
            <a:r>
              <a:rPr lang="ru-RU" smtClean="0"/>
              <a:t>Они помогают улучшить UX, предоставляя удобные способы отображения информации и управления элементами.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204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Модальные окна</a:t>
            </a:r>
            <a:r>
              <a:rPr lang="ru-RU" dirty="0" smtClean="0"/>
              <a:t> (</a:t>
            </a:r>
            <a:r>
              <a:rPr lang="ru-RU" dirty="0" err="1" smtClean="0"/>
              <a:t>Modal</a:t>
            </a:r>
            <a:r>
              <a:rPr lang="ru-RU" dirty="0" smtClean="0"/>
              <a:t>) и </a:t>
            </a:r>
            <a:r>
              <a:rPr lang="ru-RU" b="1" dirty="0" smtClean="0"/>
              <a:t>векторные иконки</a:t>
            </a:r>
            <a:r>
              <a:rPr lang="ru-RU" dirty="0" smtClean="0"/>
              <a:t> (</a:t>
            </a:r>
            <a:r>
              <a:rPr lang="ru-RU" dirty="0" err="1" smtClean="0"/>
              <a:t>react-native-vector-icons</a:t>
            </a:r>
            <a:r>
              <a:rPr lang="ru-RU" dirty="0" smtClean="0"/>
              <a:t>) — важные инструменты для создания пользовательских интерфейсов в мобильных приложениях на </a:t>
            </a:r>
            <a:r>
              <a:rPr lang="ru-RU" dirty="0" err="1" smtClean="0"/>
              <a:t>React</a:t>
            </a:r>
            <a:r>
              <a:rPr lang="ru-RU" dirty="0" smtClean="0"/>
              <a:t> </a:t>
            </a:r>
            <a:r>
              <a:rPr lang="ru-RU" dirty="0" err="1" smtClean="0"/>
              <a:t>Native</a:t>
            </a:r>
            <a:r>
              <a:rPr lang="ru-RU" dirty="0" smtClean="0"/>
              <a:t>. </a:t>
            </a:r>
            <a:r>
              <a:rPr lang="ru-RU" smtClean="0"/>
              <a:t>Они помогают улучшить UX, предоставляя удобные способы отображения информации и управления элементами.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0671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Модальные окна</a:t>
            </a:r>
            <a:r>
              <a:rPr lang="ru-RU" dirty="0" smtClean="0"/>
              <a:t> (</a:t>
            </a:r>
            <a:r>
              <a:rPr lang="ru-RU" dirty="0" err="1" smtClean="0"/>
              <a:t>Modal</a:t>
            </a:r>
            <a:r>
              <a:rPr lang="ru-RU" dirty="0" smtClean="0"/>
              <a:t>) и </a:t>
            </a:r>
            <a:r>
              <a:rPr lang="ru-RU" b="1" dirty="0" smtClean="0"/>
              <a:t>векторные иконки</a:t>
            </a:r>
            <a:r>
              <a:rPr lang="ru-RU" dirty="0" smtClean="0"/>
              <a:t> (</a:t>
            </a:r>
            <a:r>
              <a:rPr lang="ru-RU" dirty="0" err="1" smtClean="0"/>
              <a:t>react-native-vector-icons</a:t>
            </a:r>
            <a:r>
              <a:rPr lang="ru-RU" dirty="0" smtClean="0"/>
              <a:t>) — важные инструменты для создания пользовательских интерфейсов в мобильных приложениях на </a:t>
            </a:r>
            <a:r>
              <a:rPr lang="ru-RU" dirty="0" err="1" smtClean="0"/>
              <a:t>React</a:t>
            </a:r>
            <a:r>
              <a:rPr lang="ru-RU" dirty="0" smtClean="0"/>
              <a:t> </a:t>
            </a:r>
            <a:r>
              <a:rPr lang="ru-RU" dirty="0" err="1" smtClean="0"/>
              <a:t>Native</a:t>
            </a:r>
            <a:r>
              <a:rPr lang="ru-RU" dirty="0" smtClean="0"/>
              <a:t>. </a:t>
            </a:r>
            <a:r>
              <a:rPr lang="ru-RU" smtClean="0"/>
              <a:t>Они помогают улучшить UX, предоставляя удобные способы отображения информации и управления элементами.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5848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Модальные окна</a:t>
            </a:r>
            <a:r>
              <a:rPr lang="ru-RU" dirty="0" smtClean="0"/>
              <a:t> (</a:t>
            </a:r>
            <a:r>
              <a:rPr lang="ru-RU" dirty="0" err="1" smtClean="0"/>
              <a:t>Modal</a:t>
            </a:r>
            <a:r>
              <a:rPr lang="ru-RU" dirty="0" smtClean="0"/>
              <a:t>) и </a:t>
            </a:r>
            <a:r>
              <a:rPr lang="ru-RU" b="1" dirty="0" smtClean="0"/>
              <a:t>векторные иконки</a:t>
            </a:r>
            <a:r>
              <a:rPr lang="ru-RU" dirty="0" smtClean="0"/>
              <a:t> (</a:t>
            </a:r>
            <a:r>
              <a:rPr lang="ru-RU" dirty="0" err="1" smtClean="0"/>
              <a:t>react-native-vector-icons</a:t>
            </a:r>
            <a:r>
              <a:rPr lang="ru-RU" dirty="0" smtClean="0"/>
              <a:t>) — важные инструменты для создания пользовательских интерфейсов в мобильных приложениях на </a:t>
            </a:r>
            <a:r>
              <a:rPr lang="ru-RU" dirty="0" err="1" smtClean="0"/>
              <a:t>React</a:t>
            </a:r>
            <a:r>
              <a:rPr lang="ru-RU" dirty="0" smtClean="0"/>
              <a:t> </a:t>
            </a:r>
            <a:r>
              <a:rPr lang="ru-RU" dirty="0" err="1" smtClean="0"/>
              <a:t>Native</a:t>
            </a:r>
            <a:r>
              <a:rPr lang="ru-RU" dirty="0" smtClean="0"/>
              <a:t>. </a:t>
            </a:r>
            <a:r>
              <a:rPr lang="ru-RU" smtClean="0"/>
              <a:t>Они помогают улучшить UX, предоставляя удобные способы отображения информации и управления элементами.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2899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9174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68001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5186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0303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6993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156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932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400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4789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213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6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682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19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3F46A7E-FBA8-4B9F-992F-4D808DCC3D20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709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329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3F46A7E-FBA8-4B9F-992F-4D808DCC3D20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9004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Мобильные  технологии: </a:t>
            </a:r>
            <a:br>
              <a:rPr lang="ru-RU" dirty="0" smtClean="0"/>
            </a:br>
            <a:r>
              <a:rPr lang="ru-RU" sz="3600" dirty="0"/>
              <a:t>Модальные окна и векторные иконки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Бектемесов</a:t>
            </a:r>
            <a:r>
              <a:rPr lang="ru-RU" dirty="0" smtClean="0"/>
              <a:t> Жоламан </a:t>
            </a:r>
            <a:r>
              <a:rPr lang="ru-RU" dirty="0" err="1" smtClean="0"/>
              <a:t>Ма</a:t>
            </a:r>
            <a:r>
              <a:rPr lang="kk-KZ" dirty="0" smtClean="0"/>
              <a:t>қтағалиұлы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943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Практическая часть</a:t>
            </a:r>
            <a:endParaRPr lang="en-US" b="1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97280" y="1910471"/>
            <a:ext cx="10243268" cy="82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277813" fontAlgn="base">
              <a:buFont typeface="+mj-lt"/>
              <a:buAutoNum type="arabicPeriod"/>
              <a:tabLst/>
            </a:pPr>
            <a:r>
              <a:rPr lang="ru-RU" dirty="0"/>
              <a:t>Реализация модального окна с кнопками (открытие/закрытие) </a:t>
            </a:r>
            <a:endParaRPr lang="en-US" dirty="0" smtClean="0"/>
          </a:p>
          <a:p>
            <a:pPr marL="457200" marR="0" lvl="0" indent="-277813" fontAlgn="base">
              <a:buFont typeface="+mj-lt"/>
              <a:buAutoNum type="arabicPeriod"/>
              <a:tabLst/>
            </a:pPr>
            <a:r>
              <a:rPr lang="ru-RU" dirty="0" smtClean="0"/>
              <a:t>Использование </a:t>
            </a:r>
            <a:r>
              <a:rPr lang="ru-RU" dirty="0"/>
              <a:t>векторных иконок внутри модального окна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591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78573" y="383053"/>
            <a:ext cx="10058400" cy="56323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import React, { </a:t>
            </a:r>
            <a:r>
              <a:rPr lang="en-US" dirty="0" err="1"/>
              <a:t>useState</a:t>
            </a:r>
            <a:r>
              <a:rPr lang="en-US" dirty="0"/>
              <a:t> } from 'react</a:t>
            </a:r>
            <a:r>
              <a:rPr lang="en-US" dirty="0" smtClean="0"/>
              <a:t>';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import </a:t>
            </a:r>
            <a:r>
              <a:rPr lang="en-US" dirty="0"/>
              <a:t>{ View, Text, Modal, Button, </a:t>
            </a:r>
            <a:r>
              <a:rPr lang="en-US" dirty="0" err="1"/>
              <a:t>StyleSheet</a:t>
            </a:r>
            <a:r>
              <a:rPr lang="en-US" dirty="0"/>
              <a:t> } from 'react-native</a:t>
            </a:r>
            <a:r>
              <a:rPr lang="en-US" dirty="0" smtClean="0"/>
              <a:t>';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import </a:t>
            </a:r>
            <a:r>
              <a:rPr lang="en-US" dirty="0"/>
              <a:t>Icon from 'react-native-vector-icons/</a:t>
            </a:r>
            <a:r>
              <a:rPr lang="en-US" dirty="0" err="1"/>
              <a:t>FontAwesome</a:t>
            </a:r>
            <a:r>
              <a:rPr lang="en-US" dirty="0" smtClean="0"/>
              <a:t>';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 err="1"/>
              <a:t>ModalWithIcons</a:t>
            </a:r>
            <a:r>
              <a:rPr lang="en-US" dirty="0"/>
              <a:t> = () =&gt; {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/>
              <a:t>[</a:t>
            </a:r>
            <a:r>
              <a:rPr lang="en-US" dirty="0" err="1"/>
              <a:t>modalVisible</a:t>
            </a:r>
            <a:r>
              <a:rPr lang="en-US" dirty="0"/>
              <a:t>, </a:t>
            </a:r>
            <a:r>
              <a:rPr lang="en-US" dirty="0" err="1"/>
              <a:t>setModalVisible</a:t>
            </a:r>
            <a:r>
              <a:rPr lang="en-US" dirty="0"/>
              <a:t>] = </a:t>
            </a:r>
            <a:r>
              <a:rPr lang="en-US" dirty="0" err="1"/>
              <a:t>useState</a:t>
            </a:r>
            <a:r>
              <a:rPr lang="en-US" dirty="0"/>
              <a:t>(false);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return (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    &lt;</a:t>
            </a:r>
            <a:r>
              <a:rPr lang="en-US" dirty="0"/>
              <a:t>View style={</a:t>
            </a:r>
            <a:r>
              <a:rPr lang="en-US" dirty="0" err="1"/>
              <a:t>styles.container</a:t>
            </a:r>
            <a:r>
              <a:rPr lang="en-US" dirty="0" smtClean="0"/>
              <a:t>}&gt;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      </a:t>
            </a:r>
            <a:r>
              <a:rPr lang="en-US" dirty="0"/>
              <a:t>&lt;Button title="</a:t>
            </a:r>
            <a:r>
              <a:rPr lang="ru-RU" dirty="0"/>
              <a:t>Открыть модальное окно" </a:t>
            </a:r>
            <a:r>
              <a:rPr lang="en-US" dirty="0" err="1"/>
              <a:t>onPress</a:t>
            </a:r>
            <a:r>
              <a:rPr lang="en-US" dirty="0"/>
              <a:t>={() =&gt; </a:t>
            </a:r>
            <a:r>
              <a:rPr lang="en-US" dirty="0" err="1"/>
              <a:t>setModalVisible</a:t>
            </a:r>
            <a:r>
              <a:rPr lang="en-US" dirty="0"/>
              <a:t>(true)} </a:t>
            </a:r>
            <a:r>
              <a:rPr lang="en-US" dirty="0" smtClean="0"/>
              <a:t>/&gt;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      </a:t>
            </a:r>
            <a:r>
              <a:rPr lang="en-US" dirty="0"/>
              <a:t>&lt;Modal visible={</a:t>
            </a:r>
            <a:r>
              <a:rPr lang="en-US" dirty="0" err="1"/>
              <a:t>modalVisible</a:t>
            </a:r>
            <a:r>
              <a:rPr lang="en-US" dirty="0"/>
              <a:t>} </a:t>
            </a:r>
            <a:r>
              <a:rPr lang="en-US" dirty="0" err="1"/>
              <a:t>animationType</a:t>
            </a:r>
            <a:r>
              <a:rPr lang="en-US" dirty="0"/>
              <a:t>="fade" transparent={true</a:t>
            </a:r>
            <a:r>
              <a:rPr lang="en-US" dirty="0" smtClean="0"/>
              <a:t>}&gt;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        </a:t>
            </a:r>
            <a:r>
              <a:rPr lang="en-US" dirty="0"/>
              <a:t>&lt;View style={</a:t>
            </a:r>
            <a:r>
              <a:rPr lang="en-US" dirty="0" err="1"/>
              <a:t>styles.modalView</a:t>
            </a:r>
            <a:r>
              <a:rPr lang="en-US" dirty="0" smtClean="0"/>
              <a:t>}&gt;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          &lt;</a:t>
            </a:r>
            <a:r>
              <a:rPr lang="en-US" dirty="0"/>
              <a:t>Icon name="info-circle" size={50} color="blue" </a:t>
            </a:r>
            <a:r>
              <a:rPr lang="en-US" dirty="0" smtClean="0"/>
              <a:t>/&gt;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          </a:t>
            </a:r>
            <a:r>
              <a:rPr lang="en-US" dirty="0"/>
              <a:t>&lt;Text&gt;</a:t>
            </a:r>
            <a:r>
              <a:rPr lang="ru-RU" dirty="0"/>
              <a:t>Это модальное окно с иконкой!&lt;/</a:t>
            </a:r>
            <a:r>
              <a:rPr lang="en-US" dirty="0"/>
              <a:t>Text</a:t>
            </a:r>
            <a:r>
              <a:rPr lang="en-US" dirty="0" smtClean="0"/>
              <a:t>&gt;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          </a:t>
            </a:r>
            <a:r>
              <a:rPr lang="en-US" dirty="0"/>
              <a:t>&lt;Button title="</a:t>
            </a:r>
            <a:r>
              <a:rPr lang="ru-RU" dirty="0"/>
              <a:t>Закрыть" </a:t>
            </a:r>
            <a:r>
              <a:rPr lang="en-US" dirty="0" err="1"/>
              <a:t>onPress</a:t>
            </a:r>
            <a:r>
              <a:rPr lang="en-US" dirty="0"/>
              <a:t>={() =&gt; </a:t>
            </a:r>
            <a:r>
              <a:rPr lang="en-US" dirty="0" err="1"/>
              <a:t>setModalVisible</a:t>
            </a:r>
            <a:r>
              <a:rPr lang="en-US" dirty="0"/>
              <a:t>(false)} </a:t>
            </a:r>
            <a:r>
              <a:rPr lang="en-US" dirty="0" smtClean="0"/>
              <a:t>/&gt;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        &lt;/</a:t>
            </a:r>
            <a:r>
              <a:rPr lang="en-US" dirty="0"/>
              <a:t>View</a:t>
            </a:r>
            <a:r>
              <a:rPr lang="en-US" dirty="0" smtClean="0"/>
              <a:t>&gt;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      </a:t>
            </a:r>
            <a:r>
              <a:rPr lang="en-US" dirty="0"/>
              <a:t>&lt;/Modal</a:t>
            </a:r>
            <a:r>
              <a:rPr lang="en-US" dirty="0" smtClean="0"/>
              <a:t>&gt;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    </a:t>
            </a:r>
            <a:r>
              <a:rPr lang="en-US" dirty="0"/>
              <a:t>&lt;/View</a:t>
            </a:r>
            <a:r>
              <a:rPr lang="en-US" dirty="0" smtClean="0"/>
              <a:t>&gt;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  );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};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560166" y="340241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1</a:t>
            </a:r>
            <a:endParaRPr lang="ru-RU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19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948424" y="1928641"/>
            <a:ext cx="10058400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/>
              <a:t>const</a:t>
            </a:r>
            <a:r>
              <a:rPr lang="en-US" dirty="0"/>
              <a:t> styles = </a:t>
            </a:r>
            <a:r>
              <a:rPr lang="en-US" dirty="0" err="1"/>
              <a:t>StyleSheet.create</a:t>
            </a:r>
            <a:r>
              <a:rPr lang="en-US" dirty="0" smtClean="0"/>
              <a:t>({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  </a:t>
            </a:r>
            <a:r>
              <a:rPr lang="en-US" dirty="0"/>
              <a:t>container: { flex: 1, </a:t>
            </a:r>
            <a:r>
              <a:rPr lang="en-US" dirty="0" err="1"/>
              <a:t>justifyContent</a:t>
            </a:r>
            <a:r>
              <a:rPr lang="en-US" dirty="0"/>
              <a:t>: 'center', </a:t>
            </a:r>
            <a:r>
              <a:rPr lang="en-US" dirty="0" err="1"/>
              <a:t>alignItems</a:t>
            </a:r>
            <a:r>
              <a:rPr lang="en-US" dirty="0"/>
              <a:t>: 'center' </a:t>
            </a:r>
            <a:r>
              <a:rPr lang="en-US" dirty="0" smtClean="0"/>
              <a:t>},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  </a:t>
            </a:r>
            <a:r>
              <a:rPr lang="en-US" dirty="0" err="1"/>
              <a:t>modalView</a:t>
            </a:r>
            <a:r>
              <a:rPr lang="en-US" dirty="0"/>
              <a:t>: { </a:t>
            </a:r>
            <a:r>
              <a:rPr lang="en-US" dirty="0" err="1"/>
              <a:t>backgroundColor</a:t>
            </a:r>
            <a:r>
              <a:rPr lang="en-US" dirty="0"/>
              <a:t>: 'white', padding: 20, margin: 20, </a:t>
            </a:r>
            <a:r>
              <a:rPr lang="en-US" dirty="0" err="1"/>
              <a:t>borderRadius</a:t>
            </a:r>
            <a:r>
              <a:rPr lang="en-US" dirty="0"/>
              <a:t>: 10, </a:t>
            </a:r>
            <a:r>
              <a:rPr lang="en-US" dirty="0" err="1"/>
              <a:t>alignItems</a:t>
            </a:r>
            <a:r>
              <a:rPr lang="en-US" dirty="0"/>
              <a:t>: 'center' </a:t>
            </a:r>
            <a:r>
              <a:rPr lang="en-US" dirty="0" smtClean="0"/>
              <a:t>},});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export </a:t>
            </a:r>
            <a:r>
              <a:rPr lang="en-US" dirty="0"/>
              <a:t>default </a:t>
            </a:r>
            <a:r>
              <a:rPr lang="en-US" dirty="0" err="1"/>
              <a:t>ModalWithIcons</a:t>
            </a:r>
            <a:r>
              <a:rPr lang="en-US" dirty="0"/>
              <a:t>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346975" y="173310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2</a:t>
            </a:r>
            <a:endParaRPr lang="ru-RU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87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277813">
              <a:buFont typeface="+mj-lt"/>
              <a:buAutoNum type="arabicPeriod"/>
            </a:pPr>
            <a:r>
              <a:rPr lang="ru-RU" dirty="0"/>
              <a:t>Модальные окна в </a:t>
            </a:r>
            <a:r>
              <a:rPr lang="ru-RU" dirty="0" err="1"/>
              <a:t>React</a:t>
            </a:r>
            <a:r>
              <a:rPr lang="ru-RU" dirty="0"/>
              <a:t> </a:t>
            </a:r>
            <a:r>
              <a:rPr lang="ru-RU" dirty="0" err="1" smtClean="0"/>
              <a:t>Native</a:t>
            </a:r>
            <a:endParaRPr lang="en-US" dirty="0" smtClean="0"/>
          </a:p>
          <a:p>
            <a:pPr marL="457200" indent="-277813">
              <a:buFont typeface="+mj-lt"/>
              <a:buAutoNum type="arabicPeriod"/>
            </a:pPr>
            <a:r>
              <a:rPr lang="ru-RU" dirty="0"/>
              <a:t>Векторные иконки</a:t>
            </a:r>
            <a:endParaRPr lang="ru-RU" dirty="0" smtClean="0"/>
          </a:p>
          <a:p>
            <a:pPr marL="457200" indent="-277813">
              <a:buFont typeface="+mj-lt"/>
              <a:buAutoNum type="arabicPeriod"/>
            </a:pPr>
            <a:r>
              <a:rPr lang="ru-RU" dirty="0" smtClean="0"/>
              <a:t>Практическая </a:t>
            </a:r>
            <a:r>
              <a:rPr lang="ru-RU" dirty="0"/>
              <a:t>часть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52009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Модальные окна в </a:t>
            </a:r>
            <a:r>
              <a:rPr lang="ru-RU" dirty="0" err="1"/>
              <a:t>React</a:t>
            </a:r>
            <a:r>
              <a:rPr lang="ru-RU" dirty="0"/>
              <a:t> </a:t>
            </a:r>
            <a:r>
              <a:rPr lang="ru-RU" dirty="0" err="1"/>
              <a:t>Native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0488" indent="357188">
              <a:buFont typeface="Arial" panose="020B0604020202020204" pitchFamily="34" charset="0"/>
              <a:buChar char="•"/>
            </a:pPr>
            <a:r>
              <a:rPr lang="ru-RU" sz="2400" dirty="0" smtClean="0"/>
              <a:t>Компонент </a:t>
            </a:r>
            <a:r>
              <a:rPr lang="en-US" sz="2400" dirty="0"/>
              <a:t>Modal </a:t>
            </a:r>
            <a:endParaRPr lang="en-US" sz="2400" dirty="0" smtClean="0"/>
          </a:p>
          <a:p>
            <a:pPr marL="90488" indent="357188">
              <a:buFont typeface="Arial" panose="020B0604020202020204" pitchFamily="34" charset="0"/>
              <a:buChar char="•"/>
            </a:pPr>
            <a:r>
              <a:rPr lang="ru-RU" sz="2400" dirty="0" smtClean="0"/>
              <a:t>Пропсы </a:t>
            </a:r>
            <a:r>
              <a:rPr lang="ru-RU" sz="2400" dirty="0"/>
              <a:t>(</a:t>
            </a:r>
            <a:r>
              <a:rPr lang="en-US" sz="2400" dirty="0"/>
              <a:t>visible, </a:t>
            </a:r>
            <a:r>
              <a:rPr lang="en-US" sz="2400" dirty="0" err="1"/>
              <a:t>animationType</a:t>
            </a:r>
            <a:r>
              <a:rPr lang="en-US" sz="2400" dirty="0"/>
              <a:t>, </a:t>
            </a:r>
            <a:r>
              <a:rPr lang="en-US" sz="2400" dirty="0" err="1"/>
              <a:t>onRequestClose</a:t>
            </a:r>
            <a:r>
              <a:rPr lang="en-US" sz="2400" dirty="0"/>
              <a:t>) </a:t>
            </a:r>
            <a:endParaRPr lang="en-US" sz="2400" dirty="0" smtClean="0"/>
          </a:p>
          <a:p>
            <a:pPr marL="90488" indent="357188">
              <a:buFont typeface="Arial" panose="020B0604020202020204" pitchFamily="34" charset="0"/>
              <a:buChar char="•"/>
            </a:pPr>
            <a:r>
              <a:rPr lang="ru-RU" sz="2400" dirty="0" smtClean="0"/>
              <a:t>Примеры </a:t>
            </a:r>
            <a:r>
              <a:rPr lang="ru-RU" sz="2400" dirty="0"/>
              <a:t>использования: простое модальное </a:t>
            </a:r>
            <a:r>
              <a:rPr lang="ru-RU" sz="2400" dirty="0" smtClean="0"/>
              <a:t>окно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3668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Модальные окна в </a:t>
            </a:r>
            <a:r>
              <a:rPr lang="ru-RU" dirty="0" err="1"/>
              <a:t>React</a:t>
            </a:r>
            <a:r>
              <a:rPr lang="ru-RU" dirty="0"/>
              <a:t> </a:t>
            </a:r>
            <a:r>
              <a:rPr lang="ru-RU" dirty="0" err="1"/>
              <a:t>Native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0488" indent="357188">
              <a:buFont typeface="Arial" panose="020B0604020202020204" pitchFamily="34" charset="0"/>
              <a:buChar char="•"/>
            </a:pPr>
            <a:r>
              <a:rPr lang="ru-RU" sz="2400" b="1" dirty="0" smtClean="0"/>
              <a:t>Компонент </a:t>
            </a:r>
            <a:r>
              <a:rPr lang="en-US" sz="2400" b="1" dirty="0" smtClean="0"/>
              <a:t>Modal</a:t>
            </a:r>
            <a:endParaRPr lang="ru-RU" sz="2400" b="1" dirty="0" smtClean="0"/>
          </a:p>
          <a:p>
            <a:pPr marL="383096" lvl="1" indent="357188">
              <a:buFont typeface="Arial" panose="020B0604020202020204" pitchFamily="34" charset="0"/>
              <a:buChar char="•"/>
            </a:pPr>
            <a:r>
              <a:rPr lang="ru-RU" sz="2200" dirty="0" err="1" smtClean="0"/>
              <a:t>Modal</a:t>
            </a:r>
            <a:r>
              <a:rPr lang="ru-RU" sz="2200" dirty="0"/>
              <a:t> </a:t>
            </a:r>
            <a:r>
              <a:rPr lang="ru-RU" sz="2200" dirty="0" smtClean="0"/>
              <a:t>— </a:t>
            </a:r>
            <a:r>
              <a:rPr lang="ru-RU" sz="2200" dirty="0"/>
              <a:t>это всплывающее окно, которое накладывается на основной интерфейс и требует взаимодействия перед закрытием</a:t>
            </a:r>
            <a:r>
              <a:rPr lang="ru-RU" sz="2200" dirty="0" smtClean="0"/>
              <a:t>.</a:t>
            </a:r>
          </a:p>
          <a:p>
            <a:pPr marL="383096" lvl="1" indent="357188">
              <a:buFont typeface="Arial" panose="020B0604020202020204" pitchFamily="34" charset="0"/>
              <a:buChar char="•"/>
            </a:pPr>
            <a:r>
              <a:rPr lang="ru-RU" sz="2200" dirty="0" err="1"/>
              <a:t>React</a:t>
            </a:r>
            <a:r>
              <a:rPr lang="ru-RU" sz="2200" dirty="0"/>
              <a:t> </a:t>
            </a:r>
            <a:r>
              <a:rPr lang="ru-RU" sz="2200" dirty="0" err="1"/>
              <a:t>Native</a:t>
            </a:r>
            <a:r>
              <a:rPr lang="ru-RU" sz="2200" dirty="0"/>
              <a:t> предоставляет встроенный компонент </a:t>
            </a:r>
            <a:r>
              <a:rPr lang="ru-RU" sz="2200" dirty="0" err="1"/>
              <a:t>Modal</a:t>
            </a:r>
            <a:r>
              <a:rPr lang="ru-RU" sz="2200" dirty="0"/>
              <a:t> для работы с модальными окнами.</a:t>
            </a:r>
            <a:endParaRPr lang="en-US" sz="2200" dirty="0" smtClean="0"/>
          </a:p>
          <a:p>
            <a:pPr marL="90488" indent="357188">
              <a:buFont typeface="Arial" panose="020B0604020202020204" pitchFamily="34" charset="0"/>
              <a:buChar char="•"/>
            </a:pPr>
            <a:r>
              <a:rPr lang="ru-RU" sz="2400" dirty="0" smtClean="0"/>
              <a:t>Пропсы </a:t>
            </a:r>
            <a:r>
              <a:rPr lang="ru-RU" sz="2400" dirty="0"/>
              <a:t>(</a:t>
            </a:r>
            <a:r>
              <a:rPr lang="en-US" sz="2400" dirty="0"/>
              <a:t>visible, </a:t>
            </a:r>
            <a:r>
              <a:rPr lang="en-US" sz="2400" dirty="0" err="1"/>
              <a:t>animationType</a:t>
            </a:r>
            <a:r>
              <a:rPr lang="en-US" sz="2400" dirty="0"/>
              <a:t>, </a:t>
            </a:r>
            <a:r>
              <a:rPr lang="en-US" sz="2400" dirty="0" err="1"/>
              <a:t>onRequestClose</a:t>
            </a:r>
            <a:r>
              <a:rPr lang="en-US" sz="2400" dirty="0" smtClean="0"/>
              <a:t>)</a:t>
            </a:r>
            <a:endParaRPr lang="ru-RU" sz="2400" dirty="0" smtClean="0"/>
          </a:p>
          <a:p>
            <a:pPr marL="90488" indent="357188">
              <a:buFont typeface="Arial" panose="020B0604020202020204" pitchFamily="34" charset="0"/>
              <a:buChar char="•"/>
            </a:pPr>
            <a:r>
              <a:rPr lang="ru-RU" sz="2400" dirty="0" smtClean="0"/>
              <a:t>Примеры </a:t>
            </a:r>
            <a:r>
              <a:rPr lang="ru-RU" sz="2400" dirty="0"/>
              <a:t>использования: простое модальное </a:t>
            </a:r>
            <a:r>
              <a:rPr lang="ru-RU" sz="2400" dirty="0" smtClean="0"/>
              <a:t>окно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6818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Модальные окна в </a:t>
            </a:r>
            <a:r>
              <a:rPr lang="ru-RU" dirty="0" err="1"/>
              <a:t>React</a:t>
            </a:r>
            <a:r>
              <a:rPr lang="ru-RU" dirty="0"/>
              <a:t> </a:t>
            </a:r>
            <a:r>
              <a:rPr lang="ru-RU" dirty="0" err="1"/>
              <a:t>Native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90488" indent="357188">
              <a:buFont typeface="Arial" panose="020B0604020202020204" pitchFamily="34" charset="0"/>
              <a:buChar char="•"/>
            </a:pPr>
            <a:r>
              <a:rPr lang="ru-RU" sz="2400" dirty="0" smtClean="0"/>
              <a:t>Компонент </a:t>
            </a:r>
            <a:r>
              <a:rPr lang="en-US" sz="2400" dirty="0" smtClean="0"/>
              <a:t>Modal</a:t>
            </a:r>
            <a:endParaRPr lang="ru-RU" sz="2400" dirty="0" smtClean="0"/>
          </a:p>
          <a:p>
            <a:pPr marL="90488" indent="357188">
              <a:buFont typeface="Arial" panose="020B0604020202020204" pitchFamily="34" charset="0"/>
              <a:buChar char="•"/>
            </a:pPr>
            <a:r>
              <a:rPr lang="ru-RU" sz="2400" b="1" dirty="0" smtClean="0"/>
              <a:t>Пропсы </a:t>
            </a:r>
            <a:r>
              <a:rPr lang="ru-RU" sz="2400" b="1" dirty="0"/>
              <a:t>(</a:t>
            </a:r>
            <a:r>
              <a:rPr lang="en-US" sz="2400" b="1" dirty="0"/>
              <a:t>visible, </a:t>
            </a:r>
            <a:r>
              <a:rPr lang="en-US" sz="2400" b="1" dirty="0" err="1"/>
              <a:t>animationType</a:t>
            </a:r>
            <a:r>
              <a:rPr lang="en-US" sz="2400" b="1" dirty="0"/>
              <a:t>, </a:t>
            </a:r>
            <a:r>
              <a:rPr lang="en-US" sz="2400" b="1" dirty="0" err="1"/>
              <a:t>onRequestClose</a:t>
            </a:r>
            <a:r>
              <a:rPr lang="en-US" sz="2400" b="1" dirty="0" smtClean="0"/>
              <a:t>)</a:t>
            </a:r>
            <a:endParaRPr lang="ru-RU" sz="2400" b="1" dirty="0" smtClean="0"/>
          </a:p>
          <a:p>
            <a:pPr marL="383096" lvl="1" indent="357188">
              <a:buFont typeface="Arial" panose="020B0604020202020204" pitchFamily="34" charset="0"/>
              <a:buChar char="•"/>
            </a:pPr>
            <a:r>
              <a:rPr lang="ru-RU" sz="2200" dirty="0" smtClean="0"/>
              <a:t>Пропсы — </a:t>
            </a:r>
            <a:r>
              <a:rPr lang="ru-RU" sz="2200" dirty="0"/>
              <a:t>это входные данные </a:t>
            </a:r>
            <a:r>
              <a:rPr lang="ru-RU" sz="2200" dirty="0" err="1"/>
              <a:t>React</a:t>
            </a:r>
            <a:r>
              <a:rPr lang="ru-RU" sz="2200" dirty="0"/>
              <a:t>-компонентов, передаваемые от родительского компонента дочернему компоненту. Помните, </a:t>
            </a:r>
            <a:r>
              <a:rPr lang="ru-RU" sz="2200" dirty="0" err="1"/>
              <a:t>props</a:t>
            </a:r>
            <a:r>
              <a:rPr lang="ru-RU" sz="2200" dirty="0"/>
              <a:t> предназначены только для чтения</a:t>
            </a:r>
            <a:r>
              <a:rPr lang="ru-RU" sz="2200" dirty="0" smtClean="0"/>
              <a:t>.</a:t>
            </a:r>
          </a:p>
          <a:p>
            <a:pPr marL="383096" lvl="1" indent="357188">
              <a:buFont typeface="Arial" panose="020B0604020202020204" pitchFamily="34" charset="0"/>
              <a:buChar char="•"/>
            </a:pPr>
            <a:r>
              <a:rPr lang="en-US" sz="2200" dirty="0"/>
              <a:t>visible — </a:t>
            </a:r>
            <a:r>
              <a:rPr lang="ru-RU" sz="2200" dirty="0"/>
              <a:t>определяет, отображается ли модальное окно. </a:t>
            </a:r>
            <a:endParaRPr lang="ru-RU" sz="2200" dirty="0" smtClean="0"/>
          </a:p>
          <a:p>
            <a:pPr marL="383096" lvl="1" indent="357188">
              <a:buFont typeface="Arial" panose="020B0604020202020204" pitchFamily="34" charset="0"/>
              <a:buChar char="•"/>
            </a:pPr>
            <a:r>
              <a:rPr lang="en-US" sz="2200" dirty="0" err="1" smtClean="0"/>
              <a:t>animationType</a:t>
            </a:r>
            <a:r>
              <a:rPr lang="en-US" sz="2200" dirty="0" smtClean="0"/>
              <a:t> </a:t>
            </a:r>
            <a:r>
              <a:rPr lang="en-US" sz="2200" dirty="0"/>
              <a:t>— </a:t>
            </a:r>
            <a:r>
              <a:rPr lang="ru-RU" sz="2200" dirty="0"/>
              <a:t>тип анимации (</a:t>
            </a:r>
            <a:r>
              <a:rPr lang="en-US" sz="2200" dirty="0"/>
              <a:t>slide, fade, none). </a:t>
            </a:r>
            <a:endParaRPr lang="ru-RU" sz="2200" dirty="0" smtClean="0"/>
          </a:p>
          <a:p>
            <a:pPr marL="383096" lvl="1" indent="357188">
              <a:buFont typeface="Arial" panose="020B0604020202020204" pitchFamily="34" charset="0"/>
              <a:buChar char="•"/>
            </a:pPr>
            <a:r>
              <a:rPr lang="en-US" sz="2200" dirty="0" err="1" smtClean="0"/>
              <a:t>onRequestClose</a:t>
            </a:r>
            <a:r>
              <a:rPr lang="en-US" sz="2200" dirty="0" smtClean="0"/>
              <a:t> </a:t>
            </a:r>
            <a:r>
              <a:rPr lang="en-US" sz="2200" dirty="0"/>
              <a:t>— </a:t>
            </a:r>
            <a:r>
              <a:rPr lang="ru-RU" sz="2200" dirty="0"/>
              <a:t>обработчик закрытия окна (важен для </a:t>
            </a:r>
            <a:r>
              <a:rPr lang="en-US" sz="2200" dirty="0"/>
              <a:t>Android).</a:t>
            </a:r>
            <a:endParaRPr lang="en-US" sz="2200" dirty="0" smtClean="0"/>
          </a:p>
          <a:p>
            <a:pPr marL="90488" indent="357188">
              <a:buFont typeface="Arial" panose="020B0604020202020204" pitchFamily="34" charset="0"/>
              <a:buChar char="•"/>
            </a:pPr>
            <a:r>
              <a:rPr lang="ru-RU" sz="2400" dirty="0" smtClean="0"/>
              <a:t>Примеры </a:t>
            </a:r>
            <a:r>
              <a:rPr lang="ru-RU" sz="2400" dirty="0"/>
              <a:t>использования: простое модальное </a:t>
            </a:r>
            <a:r>
              <a:rPr lang="ru-RU" sz="2400" dirty="0" smtClean="0"/>
              <a:t>окно</a:t>
            </a:r>
          </a:p>
          <a:p>
            <a:pPr marL="90488" indent="357188">
              <a:buFont typeface="Arial" panose="020B0604020202020204" pitchFamily="34" charset="0"/>
              <a:buChar char="•"/>
            </a:pPr>
            <a:r>
              <a:rPr lang="en-US" sz="2400" dirty="0"/>
              <a:t>https://guides.kontur.ru/components/popup-elements/modal/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0624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9178" y="169645"/>
            <a:ext cx="10058400" cy="67032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Пример </a:t>
            </a:r>
            <a:r>
              <a:rPr lang="ru-RU" dirty="0"/>
              <a:t>использования</a:t>
            </a:r>
            <a:endParaRPr lang="ru-RU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36043" y="956930"/>
            <a:ext cx="10058400" cy="59093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import React, { </a:t>
            </a:r>
            <a:r>
              <a:rPr lang="en-US" dirty="0" err="1"/>
              <a:t>useState</a:t>
            </a:r>
            <a:r>
              <a:rPr lang="en-US" dirty="0"/>
              <a:t> } from 'react</a:t>
            </a:r>
            <a:r>
              <a:rPr lang="en-US" dirty="0" smtClean="0"/>
              <a:t>';</a:t>
            </a:r>
            <a:endParaRPr lang="kk-KZ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import </a:t>
            </a:r>
            <a:r>
              <a:rPr lang="en-US" dirty="0"/>
              <a:t>{ View, Text, Modal, Button, </a:t>
            </a:r>
            <a:r>
              <a:rPr lang="en-US" dirty="0" err="1"/>
              <a:t>StyleSheet</a:t>
            </a:r>
            <a:r>
              <a:rPr lang="en-US" dirty="0"/>
              <a:t> } from 'react-native</a:t>
            </a:r>
            <a:r>
              <a:rPr lang="en-US" dirty="0" smtClean="0"/>
              <a:t>';</a:t>
            </a:r>
            <a:endParaRPr lang="kk-KZ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/>
              <a:t>App = () =&gt; {  </a:t>
            </a:r>
            <a:endParaRPr lang="kk-KZ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/>
              <a:t> </a:t>
            </a:r>
            <a:r>
              <a:rPr lang="kk-KZ" dirty="0" smtClean="0"/>
              <a:t>   </a:t>
            </a:r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/>
              <a:t>[</a:t>
            </a:r>
            <a:r>
              <a:rPr lang="en-US" dirty="0" err="1"/>
              <a:t>modalVisible</a:t>
            </a:r>
            <a:r>
              <a:rPr lang="en-US" dirty="0"/>
              <a:t>, </a:t>
            </a:r>
            <a:r>
              <a:rPr lang="en-US" dirty="0" err="1"/>
              <a:t>setModalVisible</a:t>
            </a:r>
            <a:r>
              <a:rPr lang="en-US" dirty="0"/>
              <a:t>] = </a:t>
            </a:r>
            <a:r>
              <a:rPr lang="en-US" dirty="0" err="1"/>
              <a:t>useState</a:t>
            </a:r>
            <a:r>
              <a:rPr lang="en-US" dirty="0"/>
              <a:t>(false);  </a:t>
            </a:r>
            <a:endParaRPr lang="kk-KZ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 smtClean="0"/>
              <a:t>    </a:t>
            </a:r>
            <a:r>
              <a:rPr lang="en-US" dirty="0" smtClean="0"/>
              <a:t>return </a:t>
            </a:r>
            <a:r>
              <a:rPr lang="en-US" dirty="0"/>
              <a:t>(    </a:t>
            </a:r>
            <a:endParaRPr lang="kk-KZ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/>
              <a:t> </a:t>
            </a:r>
            <a:r>
              <a:rPr lang="kk-KZ" dirty="0" smtClean="0"/>
              <a:t>       </a:t>
            </a:r>
            <a:r>
              <a:rPr lang="en-US" dirty="0" smtClean="0"/>
              <a:t>&lt;</a:t>
            </a:r>
            <a:r>
              <a:rPr lang="en-US" dirty="0"/>
              <a:t>View style={</a:t>
            </a:r>
            <a:r>
              <a:rPr lang="en-US" dirty="0" err="1"/>
              <a:t>styles.container</a:t>
            </a:r>
            <a:r>
              <a:rPr lang="en-US" dirty="0"/>
              <a:t>}&gt;      </a:t>
            </a:r>
            <a:endParaRPr lang="kk-KZ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/>
              <a:t> </a:t>
            </a:r>
            <a:r>
              <a:rPr lang="kk-KZ" dirty="0" smtClean="0"/>
              <a:t>         </a:t>
            </a:r>
            <a:r>
              <a:rPr lang="en-US" dirty="0" smtClean="0"/>
              <a:t>&lt;</a:t>
            </a:r>
            <a:r>
              <a:rPr lang="en-US" dirty="0"/>
              <a:t>Button title="</a:t>
            </a:r>
            <a:r>
              <a:rPr lang="ru-RU" dirty="0"/>
              <a:t>Открыть модальное окно" </a:t>
            </a:r>
            <a:r>
              <a:rPr lang="en-US" dirty="0" err="1"/>
              <a:t>onPress</a:t>
            </a:r>
            <a:r>
              <a:rPr lang="en-US" dirty="0"/>
              <a:t>={() =&gt; </a:t>
            </a:r>
            <a:r>
              <a:rPr lang="en-US" dirty="0" err="1"/>
              <a:t>setModalVisible</a:t>
            </a:r>
            <a:r>
              <a:rPr lang="en-US" dirty="0"/>
              <a:t>(true)} /&gt;      </a:t>
            </a:r>
            <a:endParaRPr lang="kk-KZ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/>
              <a:t> </a:t>
            </a:r>
            <a:r>
              <a:rPr lang="kk-KZ" dirty="0" smtClean="0"/>
              <a:t>         </a:t>
            </a:r>
            <a:r>
              <a:rPr lang="en-US" dirty="0" smtClean="0"/>
              <a:t>&lt;</a:t>
            </a:r>
            <a:r>
              <a:rPr lang="en-US" dirty="0"/>
              <a:t>Modal        </a:t>
            </a:r>
            <a:endParaRPr lang="kk-KZ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/>
              <a:t> </a:t>
            </a:r>
            <a:r>
              <a:rPr lang="kk-KZ" dirty="0" smtClean="0"/>
              <a:t>               </a:t>
            </a:r>
            <a:r>
              <a:rPr lang="en-US" dirty="0" smtClean="0"/>
              <a:t>visible</a:t>
            </a:r>
            <a:r>
              <a:rPr lang="en-US" dirty="0"/>
              <a:t>={</a:t>
            </a:r>
            <a:r>
              <a:rPr lang="en-US" dirty="0" err="1"/>
              <a:t>modalVisible</a:t>
            </a:r>
            <a:r>
              <a:rPr lang="en-US" dirty="0"/>
              <a:t>}        </a:t>
            </a:r>
            <a:endParaRPr lang="kk-KZ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/>
              <a:t> </a:t>
            </a:r>
            <a:r>
              <a:rPr lang="kk-KZ" dirty="0" smtClean="0"/>
              <a:t>               </a:t>
            </a:r>
            <a:r>
              <a:rPr lang="en-US" dirty="0" err="1" smtClean="0"/>
              <a:t>animationType</a:t>
            </a:r>
            <a:r>
              <a:rPr lang="en-US" dirty="0"/>
              <a:t>="slide"        </a:t>
            </a:r>
            <a:endParaRPr lang="kk-KZ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/>
              <a:t> </a:t>
            </a:r>
            <a:r>
              <a:rPr lang="kk-KZ" dirty="0" smtClean="0"/>
              <a:t>               </a:t>
            </a:r>
            <a:r>
              <a:rPr lang="en-US" dirty="0" smtClean="0"/>
              <a:t>transparent</a:t>
            </a:r>
            <a:r>
              <a:rPr lang="en-US" dirty="0"/>
              <a:t>={true}        </a:t>
            </a:r>
            <a:endParaRPr lang="kk-KZ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/>
              <a:t> </a:t>
            </a:r>
            <a:r>
              <a:rPr lang="kk-KZ" dirty="0" smtClean="0"/>
              <a:t>               </a:t>
            </a:r>
            <a:r>
              <a:rPr lang="en-US" dirty="0" err="1" smtClean="0"/>
              <a:t>onRequestClose</a:t>
            </a:r>
            <a:r>
              <a:rPr lang="en-US" dirty="0"/>
              <a:t>={() =&gt; </a:t>
            </a:r>
            <a:r>
              <a:rPr lang="en-US" dirty="0" err="1"/>
              <a:t>setModalVisible</a:t>
            </a:r>
            <a:r>
              <a:rPr lang="en-US" dirty="0"/>
              <a:t>(false)}      </a:t>
            </a:r>
            <a:endParaRPr lang="kk-KZ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/>
              <a:t> </a:t>
            </a:r>
            <a:r>
              <a:rPr lang="kk-KZ" dirty="0" smtClean="0"/>
              <a:t>         </a:t>
            </a:r>
            <a:r>
              <a:rPr lang="en-US" dirty="0" smtClean="0"/>
              <a:t>&gt;        </a:t>
            </a:r>
            <a:endParaRPr lang="kk-KZ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/>
              <a:t>	</a:t>
            </a:r>
            <a:r>
              <a:rPr lang="en-US" dirty="0" smtClean="0"/>
              <a:t>&lt;</a:t>
            </a:r>
            <a:r>
              <a:rPr lang="en-US" dirty="0"/>
              <a:t>View style={</a:t>
            </a:r>
            <a:r>
              <a:rPr lang="en-US" dirty="0" err="1"/>
              <a:t>styles.modalView</a:t>
            </a:r>
            <a:r>
              <a:rPr lang="en-US" dirty="0"/>
              <a:t>}&gt;          </a:t>
            </a:r>
            <a:endParaRPr lang="kk-KZ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/>
              <a:t>	</a:t>
            </a:r>
            <a:r>
              <a:rPr lang="kk-KZ" dirty="0" smtClean="0"/>
              <a:t>    </a:t>
            </a:r>
            <a:r>
              <a:rPr lang="en-US" dirty="0" smtClean="0"/>
              <a:t>&lt;</a:t>
            </a:r>
            <a:r>
              <a:rPr lang="en-US" dirty="0"/>
              <a:t>Text&gt;</a:t>
            </a:r>
            <a:r>
              <a:rPr lang="ru-RU" dirty="0"/>
              <a:t>Это модальное окно!&lt;/</a:t>
            </a:r>
            <a:r>
              <a:rPr lang="en-US" dirty="0"/>
              <a:t>Text&gt;          </a:t>
            </a:r>
            <a:endParaRPr lang="kk-KZ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/>
              <a:t>	</a:t>
            </a:r>
            <a:r>
              <a:rPr lang="kk-KZ" dirty="0" smtClean="0"/>
              <a:t>    </a:t>
            </a:r>
            <a:r>
              <a:rPr lang="en-US" dirty="0" smtClean="0"/>
              <a:t>&lt;</a:t>
            </a:r>
            <a:r>
              <a:rPr lang="en-US" dirty="0"/>
              <a:t>Button title="</a:t>
            </a:r>
            <a:r>
              <a:rPr lang="ru-RU" dirty="0"/>
              <a:t>Закрыть" </a:t>
            </a:r>
            <a:r>
              <a:rPr lang="en-US" dirty="0" err="1"/>
              <a:t>onPress</a:t>
            </a:r>
            <a:r>
              <a:rPr lang="en-US" dirty="0"/>
              <a:t>={() =&gt; </a:t>
            </a:r>
            <a:r>
              <a:rPr lang="en-US" dirty="0" err="1"/>
              <a:t>setModalVisible</a:t>
            </a:r>
            <a:r>
              <a:rPr lang="en-US" dirty="0"/>
              <a:t>(false)} /&gt;        </a:t>
            </a:r>
            <a:endParaRPr lang="kk-KZ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/>
              <a:t>	</a:t>
            </a:r>
            <a:r>
              <a:rPr lang="en-US" dirty="0" smtClean="0"/>
              <a:t>&lt;/</a:t>
            </a:r>
            <a:r>
              <a:rPr lang="en-US" dirty="0"/>
              <a:t>View&gt;      </a:t>
            </a:r>
            <a:endParaRPr lang="kk-KZ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/>
              <a:t> </a:t>
            </a:r>
            <a:r>
              <a:rPr lang="kk-KZ" dirty="0" smtClean="0"/>
              <a:t>           </a:t>
            </a:r>
            <a:r>
              <a:rPr lang="en-US" dirty="0" smtClean="0"/>
              <a:t>&lt;/</a:t>
            </a:r>
            <a:r>
              <a:rPr lang="en-US" dirty="0"/>
              <a:t>Modal&gt;    </a:t>
            </a:r>
            <a:endParaRPr lang="kk-KZ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/>
              <a:t> </a:t>
            </a:r>
            <a:r>
              <a:rPr lang="kk-KZ" dirty="0" smtClean="0"/>
              <a:t>      </a:t>
            </a:r>
            <a:r>
              <a:rPr lang="en-US" dirty="0" smtClean="0"/>
              <a:t>&lt;/</a:t>
            </a:r>
            <a:r>
              <a:rPr lang="en-US" dirty="0"/>
              <a:t>View&gt;  );};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379412" y="956930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1</a:t>
            </a:r>
            <a:endParaRPr lang="ru-RU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12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6647" y="956930"/>
            <a:ext cx="10058400" cy="67032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Пример </a:t>
            </a:r>
            <a:r>
              <a:rPr lang="ru-RU" dirty="0"/>
              <a:t>использования</a:t>
            </a:r>
            <a:endParaRPr lang="ru-RU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42368" y="1981799"/>
            <a:ext cx="10058400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/>
              <a:t>const</a:t>
            </a:r>
            <a:r>
              <a:rPr lang="en-US" dirty="0"/>
              <a:t> styles = </a:t>
            </a:r>
            <a:r>
              <a:rPr lang="en-US" dirty="0" err="1"/>
              <a:t>StyleSheet.create</a:t>
            </a:r>
            <a:r>
              <a:rPr lang="en-US" dirty="0"/>
              <a:t>({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en-US" dirty="0" smtClean="0"/>
              <a:t>container</a:t>
            </a:r>
            <a:r>
              <a:rPr lang="en-US" dirty="0"/>
              <a:t>: { flex: 1, </a:t>
            </a:r>
            <a:r>
              <a:rPr lang="en-US" dirty="0" err="1"/>
              <a:t>justifyContent</a:t>
            </a:r>
            <a:r>
              <a:rPr lang="en-US" dirty="0"/>
              <a:t>: 'center', </a:t>
            </a:r>
            <a:r>
              <a:rPr lang="en-US" dirty="0" err="1"/>
              <a:t>alignItems</a:t>
            </a:r>
            <a:r>
              <a:rPr lang="en-US" dirty="0"/>
              <a:t>: 'center' },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en-US" dirty="0" err="1" smtClean="0"/>
              <a:t>modalView</a:t>
            </a:r>
            <a:r>
              <a:rPr lang="en-US" dirty="0"/>
              <a:t>: { </a:t>
            </a:r>
            <a:r>
              <a:rPr lang="en-US" dirty="0" err="1"/>
              <a:t>backgroundColor</a:t>
            </a:r>
            <a:r>
              <a:rPr lang="en-US" dirty="0"/>
              <a:t>: 'white', padding: 20, margin: 20, </a:t>
            </a:r>
            <a:r>
              <a:rPr lang="en-US" dirty="0" err="1"/>
              <a:t>borderRadius</a:t>
            </a:r>
            <a:r>
              <a:rPr lang="en-US" dirty="0"/>
              <a:t>: 10 </a:t>
            </a:r>
            <a:r>
              <a:rPr lang="en-US" dirty="0" smtClean="0"/>
              <a:t>},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});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export </a:t>
            </a:r>
            <a:r>
              <a:rPr lang="en-US" dirty="0"/>
              <a:t>default App;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751552" y="193563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34688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Векторные иконки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0488" indent="357188">
              <a:buFont typeface="Arial" panose="020B0604020202020204" pitchFamily="34" charset="0"/>
              <a:buChar char="•"/>
            </a:pPr>
            <a:r>
              <a:rPr lang="ru-RU" sz="2400" dirty="0" smtClean="0"/>
              <a:t>Библиотека </a:t>
            </a:r>
            <a:r>
              <a:rPr lang="ru-RU" sz="2400" dirty="0" err="1" smtClean="0"/>
              <a:t>react-native-vector-icons</a:t>
            </a:r>
            <a:endParaRPr lang="ru-RU" sz="2400" dirty="0" smtClean="0"/>
          </a:p>
          <a:p>
            <a:pPr marL="383096" lvl="1" indent="357188">
              <a:buFont typeface="Arial" panose="020B0604020202020204" pitchFamily="34" charset="0"/>
              <a:buChar char="•"/>
            </a:pPr>
            <a:r>
              <a:rPr lang="ru-RU" sz="2200" dirty="0"/>
              <a:t>Для работы с иконками в </a:t>
            </a:r>
            <a:r>
              <a:rPr lang="en-US" sz="2200" dirty="0"/>
              <a:t>React Native </a:t>
            </a:r>
            <a:r>
              <a:rPr lang="ru-RU" sz="2200" dirty="0"/>
              <a:t>используется библиотека </a:t>
            </a:r>
            <a:r>
              <a:rPr lang="en-US" sz="2200" dirty="0"/>
              <a:t>react-native-vector-icons.</a:t>
            </a:r>
            <a:r>
              <a:rPr lang="ru-RU" sz="2200" dirty="0" smtClean="0"/>
              <a:t> </a:t>
            </a:r>
            <a:endParaRPr lang="en-US" sz="2200" dirty="0" smtClean="0"/>
          </a:p>
          <a:p>
            <a:pPr marL="90488" indent="357188">
              <a:buFont typeface="Arial" panose="020B0604020202020204" pitchFamily="34" charset="0"/>
              <a:buChar char="•"/>
            </a:pPr>
            <a:r>
              <a:rPr lang="ru-RU" sz="2400" dirty="0" smtClean="0"/>
              <a:t>Установка </a:t>
            </a:r>
            <a:r>
              <a:rPr lang="ru-RU" sz="2400" dirty="0"/>
              <a:t>и </a:t>
            </a:r>
            <a:r>
              <a:rPr lang="ru-RU" sz="2400" dirty="0" smtClean="0"/>
              <a:t>подключение</a:t>
            </a:r>
          </a:p>
          <a:p>
            <a:pPr marL="383096" lvl="1" indent="357188">
              <a:buFont typeface="Arial" panose="020B0604020202020204" pitchFamily="34" charset="0"/>
              <a:buChar char="•"/>
            </a:pPr>
            <a:r>
              <a:rPr lang="en-US" sz="2200" dirty="0" err="1"/>
              <a:t>npm</a:t>
            </a:r>
            <a:r>
              <a:rPr lang="en-US" sz="2200" dirty="0"/>
              <a:t> install react-native-vector-icons</a:t>
            </a:r>
            <a:endParaRPr lang="en-US" sz="2200" dirty="0" smtClean="0"/>
          </a:p>
          <a:p>
            <a:pPr marL="90488" indent="357188">
              <a:buFont typeface="Arial" panose="020B0604020202020204" pitchFamily="34" charset="0"/>
              <a:buChar char="•"/>
            </a:pPr>
            <a:r>
              <a:rPr lang="ru-RU" sz="2400" dirty="0" smtClean="0"/>
              <a:t>Использование </a:t>
            </a:r>
            <a:r>
              <a:rPr lang="ru-RU" sz="2400" dirty="0"/>
              <a:t>с </a:t>
            </a:r>
            <a:r>
              <a:rPr lang="ru-RU" sz="2400" dirty="0" err="1"/>
              <a:t>Icon</a:t>
            </a:r>
            <a:r>
              <a:rPr lang="ru-RU" sz="2400" dirty="0"/>
              <a:t> и </a:t>
            </a:r>
            <a:r>
              <a:rPr lang="ru-RU" sz="2400" dirty="0" err="1"/>
              <a:t>Text</a:t>
            </a:r>
            <a:r>
              <a:rPr lang="ru-RU" sz="2400" dirty="0"/>
              <a:t> 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13623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Использование с </a:t>
            </a:r>
            <a:r>
              <a:rPr lang="ru-RU" dirty="0" err="1"/>
              <a:t>Icon</a:t>
            </a:r>
            <a:r>
              <a:rPr lang="ru-RU" dirty="0"/>
              <a:t> и </a:t>
            </a:r>
            <a:r>
              <a:rPr lang="ru-RU" dirty="0" err="1"/>
              <a:t>Text</a:t>
            </a:r>
            <a:r>
              <a:rPr lang="ru-RU" dirty="0"/>
              <a:t> 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565652" y="1841369"/>
            <a:ext cx="10058400" cy="39703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import React from 'react</a:t>
            </a:r>
            <a:r>
              <a:rPr lang="en-US" dirty="0" smtClean="0"/>
              <a:t>';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import </a:t>
            </a:r>
            <a:r>
              <a:rPr lang="en-US" dirty="0"/>
              <a:t>{ View, Text } from 'react-native</a:t>
            </a:r>
            <a:r>
              <a:rPr lang="en-US" dirty="0" smtClean="0"/>
              <a:t>';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import </a:t>
            </a:r>
            <a:r>
              <a:rPr lang="en-US" dirty="0"/>
              <a:t>Icon from 'react-native-vector-icons/</a:t>
            </a:r>
            <a:r>
              <a:rPr lang="en-US" dirty="0" err="1"/>
              <a:t>FontAwesome</a:t>
            </a:r>
            <a:r>
              <a:rPr lang="en-US" dirty="0" smtClean="0"/>
              <a:t>';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 err="1"/>
              <a:t>IconExample</a:t>
            </a:r>
            <a:r>
              <a:rPr lang="en-US" dirty="0"/>
              <a:t> = () =&gt; {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en-US" dirty="0" smtClean="0"/>
              <a:t>return </a:t>
            </a:r>
            <a:r>
              <a:rPr lang="en-US" dirty="0"/>
              <a:t>(  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 </a:t>
            </a:r>
            <a:r>
              <a:rPr lang="ru-RU" dirty="0" smtClean="0"/>
              <a:t>       </a:t>
            </a:r>
            <a:r>
              <a:rPr lang="en-US" dirty="0" smtClean="0"/>
              <a:t>&lt;</a:t>
            </a:r>
            <a:r>
              <a:rPr lang="en-US" dirty="0"/>
              <a:t>View style={{ </a:t>
            </a:r>
            <a:r>
              <a:rPr lang="en-US" dirty="0" err="1"/>
              <a:t>flexDirection</a:t>
            </a:r>
            <a:r>
              <a:rPr lang="en-US" dirty="0"/>
              <a:t>: 'row', </a:t>
            </a:r>
            <a:r>
              <a:rPr lang="en-US" dirty="0" err="1"/>
              <a:t>alignItems</a:t>
            </a:r>
            <a:r>
              <a:rPr lang="en-US" dirty="0"/>
              <a:t>: 'center' }}&gt;    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en-US" dirty="0" smtClean="0"/>
              <a:t>&lt;</a:t>
            </a:r>
            <a:r>
              <a:rPr lang="en-US" dirty="0"/>
              <a:t>Icon name="home" size={30} color="blue" /&gt;    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en-US" dirty="0" smtClean="0"/>
              <a:t>&lt;</a:t>
            </a:r>
            <a:r>
              <a:rPr lang="en-US" dirty="0"/>
              <a:t>Text style={{ </a:t>
            </a:r>
            <a:r>
              <a:rPr lang="en-US" dirty="0" err="1"/>
              <a:t>marginLeft</a:t>
            </a:r>
            <a:r>
              <a:rPr lang="en-US" dirty="0"/>
              <a:t>: 10 }}&gt;</a:t>
            </a:r>
            <a:r>
              <a:rPr lang="ru-RU" dirty="0"/>
              <a:t>Главная&lt;/</a:t>
            </a:r>
            <a:r>
              <a:rPr lang="en-US" dirty="0"/>
              <a:t>Text&gt;  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 </a:t>
            </a:r>
            <a:r>
              <a:rPr lang="ru-RU" dirty="0" smtClean="0"/>
              <a:t>       </a:t>
            </a:r>
            <a:r>
              <a:rPr lang="en-US" dirty="0" smtClean="0"/>
              <a:t>&lt;/</a:t>
            </a:r>
            <a:r>
              <a:rPr lang="en-US" dirty="0"/>
              <a:t>View&gt;  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 </a:t>
            </a:r>
            <a:r>
              <a:rPr lang="ru-RU" dirty="0" smtClean="0"/>
              <a:t>    </a:t>
            </a:r>
            <a:r>
              <a:rPr lang="en-US" dirty="0" smtClean="0"/>
              <a:t>);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};</a:t>
            </a:r>
            <a:endParaRPr lang="ru-RU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export </a:t>
            </a:r>
            <a:r>
              <a:rPr lang="en-US" dirty="0"/>
              <a:t>default </a:t>
            </a:r>
            <a:r>
              <a:rPr lang="en-US" dirty="0" err="1"/>
              <a:t>IconExample</a:t>
            </a:r>
            <a:r>
              <a:rPr lang="en-US" dirty="0"/>
              <a:t>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33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482</TotalTime>
  <Words>760</Words>
  <Application>Microsoft Office PowerPoint</Application>
  <PresentationFormat>Широкоэкранный</PresentationFormat>
  <Paragraphs>122</Paragraphs>
  <Slides>12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Ретро</vt:lpstr>
      <vt:lpstr>Мобильные  технологии:  Модальные окна и векторные иконки</vt:lpstr>
      <vt:lpstr>План</vt:lpstr>
      <vt:lpstr>Модальные окна в React Native</vt:lpstr>
      <vt:lpstr>Модальные окна в React Native</vt:lpstr>
      <vt:lpstr>Модальные окна в React Native</vt:lpstr>
      <vt:lpstr>Пример использования</vt:lpstr>
      <vt:lpstr>Пример использования</vt:lpstr>
      <vt:lpstr>Векторные иконки</vt:lpstr>
      <vt:lpstr>Использование с Icon и Text </vt:lpstr>
      <vt:lpstr>Практическая часть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Мобильные  технологии: лекция 3</dc:title>
  <dc:creator>Жоламан</dc:creator>
  <cp:lastModifiedBy>Жоламан</cp:lastModifiedBy>
  <cp:revision>41</cp:revision>
  <dcterms:created xsi:type="dcterms:W3CDTF">2025-02-04T05:16:46Z</dcterms:created>
  <dcterms:modified xsi:type="dcterms:W3CDTF">2025-03-25T06:07:32Z</dcterms:modified>
</cp:coreProperties>
</file>